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62" r:id="rId5"/>
    <p:sldId id="263" r:id="rId6"/>
    <p:sldId id="264" r:id="rId7"/>
    <p:sldId id="267" r:id="rId8"/>
    <p:sldId id="268" r:id="rId9"/>
    <p:sldId id="271" r:id="rId10"/>
    <p:sldId id="272" r:id="rId11"/>
    <p:sldId id="273" r:id="rId12"/>
    <p:sldId id="274" r:id="rId13"/>
    <p:sldId id="275" r:id="rId14"/>
    <p:sldId id="276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57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30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xmlns="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0332B77-C83A-477C-9D26-F772EB5F0B6E}" type="datetime1">
              <a:rPr lang="it-IT" smtClean="0"/>
              <a:t>22/01/2022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1D13D6A-DFDD-4B27-9F53-83C0CD9331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12A4362-F69C-4DB8-A5FE-502F0CAFDBDE}" type="datetime1">
              <a:rPr lang="it-IT" noProof="0" smtClean="0"/>
              <a:t>22/01/2022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A1D7B6F-E65C-42E7-86A5-0A01C6C95227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7890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835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432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Elemento grafico 23">
            <a:extLst>
              <a:ext uri="{FF2B5EF4-FFF2-40B4-BE49-F238E27FC236}">
                <a16:creationId xmlns:a16="http://schemas.microsoft.com/office/drawing/2014/main" xmlns="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xmlns="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0" name="Figura a mano libera: Forma 39">
              <a:extLst>
                <a:ext uri="{FF2B5EF4-FFF2-40B4-BE49-F238E27FC236}">
                  <a16:creationId xmlns:a16="http://schemas.microsoft.com/office/drawing/2014/main" xmlns="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xmlns="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xmlns="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xmlns="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xmlns="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xmlns="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1" name="Figura a mano libera: Forma 30">
              <a:extLst>
                <a:ext uri="{FF2B5EF4-FFF2-40B4-BE49-F238E27FC236}">
                  <a16:creationId xmlns:a16="http://schemas.microsoft.com/office/drawing/2014/main" xmlns="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xmlns="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SCHEMA</a:t>
            </a:r>
          </a:p>
        </p:txBody>
      </p:sp>
      <p:sp>
        <p:nvSpPr>
          <p:cNvPr id="42" name="Segnaposto immagine 26">
            <a:extLst>
              <a:ext uri="{FF2B5EF4-FFF2-40B4-BE49-F238E27FC236}">
                <a16:creationId xmlns:a16="http://schemas.microsoft.com/office/drawing/2014/main" xmlns="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  <a:br>
              <a:rPr lang="it-IT" noProof="0"/>
            </a:br>
            <a:r>
              <a:rPr lang="it-IT" noProof="0"/>
              <a:t>Titolo</a:t>
            </a:r>
          </a:p>
        </p:txBody>
      </p:sp>
      <p:sp>
        <p:nvSpPr>
          <p:cNvPr id="45" name="Segnaposto testo 44">
            <a:extLst>
              <a:ext uri="{FF2B5EF4-FFF2-40B4-BE49-F238E27FC236}">
                <a16:creationId xmlns:a16="http://schemas.microsoft.com/office/drawing/2014/main" xmlns="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dirty="0"/>
              <a:t>MESE </a:t>
            </a:r>
            <a:br>
              <a:rPr lang="it-IT" noProof="0" dirty="0"/>
            </a:br>
            <a:r>
              <a:rPr lang="it-IT" noProof="0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della sezione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9">
            <a:extLst>
              <a:ext uri="{FF2B5EF4-FFF2-40B4-BE49-F238E27FC236}">
                <a16:creationId xmlns:a16="http://schemas.microsoft.com/office/drawing/2014/main" xmlns="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xmlns="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xmlns="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xmlns="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divisore</a:t>
            </a:r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te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Elemento grafico 16">
            <a:extLst>
              <a:ext uri="{FF2B5EF4-FFF2-40B4-BE49-F238E27FC236}">
                <a16:creationId xmlns:a16="http://schemas.microsoft.com/office/drawing/2014/main" xmlns="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igura a mano libera: Forma 7">
              <a:extLst>
                <a:ext uri="{FF2B5EF4-FFF2-40B4-BE49-F238E27FC236}">
                  <a16:creationId xmlns:a16="http://schemas.microsoft.com/office/drawing/2014/main" xmlns="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xmlns="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rtlCol="0" anchor="ctr" anchorCtr="0">
            <a:normAutofit/>
          </a:bodyPr>
          <a:lstStyle>
            <a:lvl1pPr marL="0" indent="0" rtl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Elemento grafico 23">
            <a:extLst>
              <a:ext uri="{FF2B5EF4-FFF2-40B4-BE49-F238E27FC236}">
                <a16:creationId xmlns:a16="http://schemas.microsoft.com/office/drawing/2014/main" xmlns="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Elemento grafico 6">
            <a:extLst>
              <a:ext uri="{FF2B5EF4-FFF2-40B4-BE49-F238E27FC236}">
                <a16:creationId xmlns:a16="http://schemas.microsoft.com/office/drawing/2014/main" xmlns="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xmlns="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Layout testo 1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grpSp>
        <p:nvGrpSpPr>
          <p:cNvPr id="19" name="Elemento grafico 17">
            <a:extLst>
              <a:ext uri="{FF2B5EF4-FFF2-40B4-BE49-F238E27FC236}">
                <a16:creationId xmlns:a16="http://schemas.microsoft.com/office/drawing/2014/main" xmlns="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xmlns="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1" name="Figura a mano libera: Forma 20">
              <a:extLst>
                <a:ext uri="{FF2B5EF4-FFF2-40B4-BE49-F238E27FC236}">
                  <a16:creationId xmlns:a16="http://schemas.microsoft.com/office/drawing/2014/main" xmlns="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xmlns="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xmlns="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te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Elemento grafico 16">
            <a:extLst>
              <a:ext uri="{FF2B5EF4-FFF2-40B4-BE49-F238E27FC236}">
                <a16:creationId xmlns:a16="http://schemas.microsoft.com/office/drawing/2014/main" xmlns="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xmlns="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xmlns="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Elemento grafico 23">
              <a:extLst>
                <a:ext uri="{FF2B5EF4-FFF2-40B4-BE49-F238E27FC236}">
                  <a16:creationId xmlns:a16="http://schemas.microsoft.com/office/drawing/2014/main" xmlns="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2" name="Elemento grafico 6">
              <a:extLst>
                <a:ext uri="{FF2B5EF4-FFF2-40B4-BE49-F238E27FC236}">
                  <a16:creationId xmlns:a16="http://schemas.microsoft.com/office/drawing/2014/main" xmlns="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xmlns="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Layout testo 2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xmlns="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 rtl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8" name="Segnaposto testo 16">
            <a:extLst>
              <a:ext uri="{FF2B5EF4-FFF2-40B4-BE49-F238E27FC236}">
                <a16:creationId xmlns:a16="http://schemas.microsoft.com/office/drawing/2014/main" xmlns="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20" name="Segnaposto testo 16">
            <a:extLst>
              <a:ext uri="{FF2B5EF4-FFF2-40B4-BE49-F238E27FC236}">
                <a16:creationId xmlns:a16="http://schemas.microsoft.com/office/drawing/2014/main" xmlns="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grpSp>
        <p:nvGrpSpPr>
          <p:cNvPr id="22" name="Elemento grafico 20">
            <a:extLst>
              <a:ext uri="{FF2B5EF4-FFF2-40B4-BE49-F238E27FC236}">
                <a16:creationId xmlns:a16="http://schemas.microsoft.com/office/drawing/2014/main" xmlns="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igura a mano libera: Forma 22">
              <a:extLst>
                <a:ext uri="{FF2B5EF4-FFF2-40B4-BE49-F238E27FC236}">
                  <a16:creationId xmlns:a16="http://schemas.microsoft.com/office/drawing/2014/main" xmlns="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xmlns="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xmlns="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xmlns="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 con sottotit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Elemento grafico 16">
            <a:extLst>
              <a:ext uri="{FF2B5EF4-FFF2-40B4-BE49-F238E27FC236}">
                <a16:creationId xmlns:a16="http://schemas.microsoft.com/office/drawing/2014/main" xmlns="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xmlns="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xmlns="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Titolo sezione 1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 rtlCol="0">
            <a:normAutofit/>
          </a:bodyPr>
          <a:lstStyle>
            <a:lvl1pPr rtl="0"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Elemento grafico 23">
            <a:extLst>
              <a:ext uri="{FF2B5EF4-FFF2-40B4-BE49-F238E27FC236}">
                <a16:creationId xmlns:a16="http://schemas.microsoft.com/office/drawing/2014/main" xmlns="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Elemento grafico 6">
            <a:extLst>
              <a:ext uri="{FF2B5EF4-FFF2-40B4-BE49-F238E27FC236}">
                <a16:creationId xmlns:a16="http://schemas.microsoft.com/office/drawing/2014/main" xmlns="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xmlns="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Confronto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xmlns="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Titolo sezione 1</a:t>
            </a:r>
          </a:p>
        </p:txBody>
      </p:sp>
      <p:sp>
        <p:nvSpPr>
          <p:cNvPr id="16" name="Segnaposto contenuto 3">
            <a:extLst>
              <a:ext uri="{FF2B5EF4-FFF2-40B4-BE49-F238E27FC236}">
                <a16:creationId xmlns:a16="http://schemas.microsoft.com/office/drawing/2014/main" xmlns="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 rtlCol="0">
            <a:normAutofit/>
          </a:bodyPr>
          <a:lstStyle>
            <a:lvl1pPr rtl="0"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xmlns="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 rtl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xmlns="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xmlns="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xmlns="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con grafico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xmlns="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 rtl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3" name="Segnaposto grafico 21">
            <a:extLst>
              <a:ext uri="{FF2B5EF4-FFF2-40B4-BE49-F238E27FC236}">
                <a16:creationId xmlns:a16="http://schemas.microsoft.com/office/drawing/2014/main" xmlns="" id="{DD959D31-8095-4F0E-8AA3-33ABE262D130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un grafico</a:t>
            </a:r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xmlns="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xmlns="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xmlns="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con tabella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xmlns="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 rtl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5" name="Segnaposto tabella 14">
            <a:extLst>
              <a:ext uri="{FF2B5EF4-FFF2-40B4-BE49-F238E27FC236}">
                <a16:creationId xmlns:a16="http://schemas.microsoft.com/office/drawing/2014/main" xmlns="" id="{7658F6E5-229A-4857-8140-782AA94211B5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una tabella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xmlns="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xmlns="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Elemento grafico 16">
            <a:extLst>
              <a:ext uri="{FF2B5EF4-FFF2-40B4-BE49-F238E27FC236}">
                <a16:creationId xmlns:a16="http://schemas.microsoft.com/office/drawing/2014/main" xmlns="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igura a mano libera: Forma 6">
              <a:extLst>
                <a:ext uri="{FF2B5EF4-FFF2-40B4-BE49-F238E27FC236}">
                  <a16:creationId xmlns:a16="http://schemas.microsoft.com/office/drawing/2014/main" xmlns="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8" name="Figura a mano libera: Forma 7">
              <a:extLst>
                <a:ext uri="{FF2B5EF4-FFF2-40B4-BE49-F238E27FC236}">
                  <a16:creationId xmlns:a16="http://schemas.microsoft.com/office/drawing/2014/main" xmlns="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9" name="Elemento grafico 4">
            <a:extLst>
              <a:ext uri="{FF2B5EF4-FFF2-40B4-BE49-F238E27FC236}">
                <a16:creationId xmlns:a16="http://schemas.microsoft.com/office/drawing/2014/main" xmlns="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6" name="Segnaposto testo 3">
            <a:extLst>
              <a:ext uri="{FF2B5EF4-FFF2-40B4-BE49-F238E27FC236}">
                <a16:creationId xmlns:a16="http://schemas.microsoft.com/office/drawing/2014/main" xmlns="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 rtl="0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xmlns="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5" name="Titolo 22">
            <a:extLst>
              <a:ext uri="{FF2B5EF4-FFF2-40B4-BE49-F238E27FC236}">
                <a16:creationId xmlns:a16="http://schemas.microsoft.com/office/drawing/2014/main" xmlns="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Immagine grande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Elemento grafico 16">
            <a:extLst>
              <a:ext uri="{FF2B5EF4-FFF2-40B4-BE49-F238E27FC236}">
                <a16:creationId xmlns:a16="http://schemas.microsoft.com/office/drawing/2014/main" xmlns="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rtlCol="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3" name="Segnaposto elemento multimediale 12">
            <a:extLst>
              <a:ext uri="{FF2B5EF4-FFF2-40B4-BE49-F238E27FC236}">
                <a16:creationId xmlns:a16="http://schemas.microsoft.com/office/drawing/2014/main" xmlns="" id="{60B14607-605B-4FF3-A0F5-BB2FCD9460CC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1743456" y="1113044"/>
            <a:ext cx="8705088" cy="405079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/>
              <a:t>Fare clic sull'icona per aggiungere file multimediali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xmlns="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xmlns="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it-IT" noProof="0"/>
              <a:t> </a:t>
            </a: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xmlns="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xmlns="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 ringrazi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Elemento grafico 35">
            <a:extLst>
              <a:ext uri="{FF2B5EF4-FFF2-40B4-BE49-F238E27FC236}">
                <a16:creationId xmlns:a16="http://schemas.microsoft.com/office/drawing/2014/main" xmlns="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igura a mano libera: Forma 41">
              <a:extLst>
                <a:ext uri="{FF2B5EF4-FFF2-40B4-BE49-F238E27FC236}">
                  <a16:creationId xmlns:a16="http://schemas.microsoft.com/office/drawing/2014/main" xmlns="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xmlns="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xmlns="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xmlns="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xmlns="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xmlns="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xmlns="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xmlns="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xmlns="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xmlns="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 rtlCol="0"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Grazie!</a:t>
            </a:r>
          </a:p>
        </p:txBody>
      </p:sp>
      <p:grpSp>
        <p:nvGrpSpPr>
          <p:cNvPr id="23" name="Elemento grafico 21">
            <a:extLst>
              <a:ext uri="{FF2B5EF4-FFF2-40B4-BE49-F238E27FC236}">
                <a16:creationId xmlns:a16="http://schemas.microsoft.com/office/drawing/2014/main" xmlns="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xmlns="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xmlns="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0" name="Segnaposto immagine 28">
            <a:extLst>
              <a:ext uri="{FF2B5EF4-FFF2-40B4-BE49-F238E27FC236}">
                <a16:creationId xmlns:a16="http://schemas.microsoft.com/office/drawing/2014/main" xmlns="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35" name="Segnaposto testo 34">
            <a:extLst>
              <a:ext uri="{FF2B5EF4-FFF2-40B4-BE49-F238E27FC236}">
                <a16:creationId xmlns:a16="http://schemas.microsoft.com/office/drawing/2014/main" xmlns="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Elemento grafico 23">
            <a:extLst>
              <a:ext uri="{FF2B5EF4-FFF2-40B4-BE49-F238E27FC236}">
                <a16:creationId xmlns:a16="http://schemas.microsoft.com/office/drawing/2014/main" xmlns="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xmlns="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0" name="Figura a mano libera: Forma 39">
              <a:extLst>
                <a:ext uri="{FF2B5EF4-FFF2-40B4-BE49-F238E27FC236}">
                  <a16:creationId xmlns:a16="http://schemas.microsoft.com/office/drawing/2014/main" xmlns="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xmlns="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xmlns="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xmlns="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xmlns="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xmlns="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1" name="Figura a mano libera: Forma 30">
              <a:extLst>
                <a:ext uri="{FF2B5EF4-FFF2-40B4-BE49-F238E27FC236}">
                  <a16:creationId xmlns:a16="http://schemas.microsoft.com/office/drawing/2014/main" xmlns="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xmlns="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Presentazione</a:t>
            </a:r>
            <a:br>
              <a:rPr lang="it-IT" noProof="0"/>
            </a:br>
            <a:r>
              <a:rPr lang="it-IT" noProof="0"/>
              <a:t>Titolo</a:t>
            </a:r>
          </a:p>
        </p:txBody>
      </p:sp>
      <p:sp>
        <p:nvSpPr>
          <p:cNvPr id="23" name="Sottotitolo 2">
            <a:extLst>
              <a:ext uri="{FF2B5EF4-FFF2-40B4-BE49-F238E27FC236}">
                <a16:creationId xmlns:a16="http://schemas.microsoft.com/office/drawing/2014/main" xmlns="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9">
            <a:extLst>
              <a:ext uri="{FF2B5EF4-FFF2-40B4-BE49-F238E27FC236}">
                <a16:creationId xmlns:a16="http://schemas.microsoft.com/office/drawing/2014/main" xmlns="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xmlns="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xmlns="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Diapositiva divisore</a:t>
            </a:r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1" name="Segnaposto testo 2">
            <a:extLst>
              <a:ext uri="{FF2B5EF4-FFF2-40B4-BE49-F238E27FC236}">
                <a16:creationId xmlns:a16="http://schemas.microsoft.com/office/drawing/2014/main" xmlns="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 rtl="0"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22" name="Segnaposto contenuto 2">
            <a:extLst>
              <a:ext uri="{FF2B5EF4-FFF2-40B4-BE49-F238E27FC236}">
                <a16:creationId xmlns:a16="http://schemas.microsoft.com/office/drawing/2014/main" xmlns="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 rtl="0"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xmlns="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18" name="Segnaposto contenuto 3">
            <a:extLst>
              <a:ext uri="{FF2B5EF4-FFF2-40B4-BE49-F238E27FC236}">
                <a16:creationId xmlns:a16="http://schemas.microsoft.com/office/drawing/2014/main" xmlns="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 rtl="0"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xmlns="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rtlCol="0" anchor="b"/>
          <a:lstStyle>
            <a:lvl1pPr marL="0" indent="0" rtl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18" name="Segnaposto contenuto 3">
            <a:extLst>
              <a:ext uri="{FF2B5EF4-FFF2-40B4-BE49-F238E27FC236}">
                <a16:creationId xmlns:a16="http://schemas.microsoft.com/office/drawing/2014/main" xmlns="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19" name="Segnaposto testo 4">
            <a:extLst>
              <a:ext uri="{FF2B5EF4-FFF2-40B4-BE49-F238E27FC236}">
                <a16:creationId xmlns:a16="http://schemas.microsoft.com/office/drawing/2014/main" xmlns="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rtlCol="0" anchor="b"/>
          <a:lstStyle>
            <a:lvl1pPr marL="0" indent="0" rtl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20" name="Segnaposto contenuto 5">
            <a:extLst>
              <a:ext uri="{FF2B5EF4-FFF2-40B4-BE49-F238E27FC236}">
                <a16:creationId xmlns:a16="http://schemas.microsoft.com/office/drawing/2014/main" xmlns="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xmlns="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xmlns="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xmlns="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 rtlCol="0"/>
          <a:lstStyle>
            <a:lvl1pPr rtl="0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  <a:p>
            <a:pPr lvl="1" rtl="0"/>
            <a:r>
              <a:rPr lang="it-IT" noProof="0" smtClean="0"/>
              <a:t>Secondo livello</a:t>
            </a:r>
          </a:p>
          <a:p>
            <a:pPr lvl="2" rtl="0"/>
            <a:r>
              <a:rPr lang="it-IT" noProof="0" smtClean="0"/>
              <a:t>Terzo livello</a:t>
            </a:r>
          </a:p>
          <a:p>
            <a:pPr lvl="3" rtl="0"/>
            <a:r>
              <a:rPr lang="it-IT" noProof="0" smtClean="0"/>
              <a:t>Quarto livello</a:t>
            </a:r>
          </a:p>
          <a:p>
            <a:pPr lvl="4" rtl="0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19" name="Segnaposto testo 3">
            <a:extLst>
              <a:ext uri="{FF2B5EF4-FFF2-40B4-BE49-F238E27FC236}">
                <a16:creationId xmlns:a16="http://schemas.microsoft.com/office/drawing/2014/main" xmlns="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rtlCol="0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con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Elemento grafico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igura a mano libera: Forma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Elemento grafico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7" name="Elemento grafico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7" name="Figura a mano libera: Forma 26">
            <a:extLst>
              <a:ext uri="{FF2B5EF4-FFF2-40B4-BE49-F238E27FC236}">
                <a16:creationId xmlns:a16="http://schemas.microsoft.com/office/drawing/2014/main" xmlns="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xmlns="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17" name="Segnaposto immagine 2">
            <a:extLst>
              <a:ext uri="{FF2B5EF4-FFF2-40B4-BE49-F238E27FC236}">
                <a16:creationId xmlns:a16="http://schemas.microsoft.com/office/drawing/2014/main" xmlns="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18" name="Segnaposto testo 3">
            <a:extLst>
              <a:ext uri="{FF2B5EF4-FFF2-40B4-BE49-F238E27FC236}">
                <a16:creationId xmlns:a16="http://schemas.microsoft.com/office/drawing/2014/main" xmlns="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rtlCol="0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5" name="Elemento grafico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Elemento grafico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7" name="Titolo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 rtl="0"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smtClean="0"/>
              <a:t>Fare clic per modificare lo stile del titolo</a:t>
            </a:r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Elemento grafico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it-IT" noProof="0" smtClean="0"/>
              <a:t>‹N›</a:t>
            </a:fld>
            <a:endParaRPr lang="it-IT" noProof="0"/>
          </a:p>
        </p:txBody>
      </p:sp>
      <p:grpSp>
        <p:nvGrpSpPr>
          <p:cNvPr id="26" name="Elemento grafico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emento grafico 2">
            <a:extLst>
              <a:ext uri="{FF2B5EF4-FFF2-40B4-BE49-F238E27FC236}">
                <a16:creationId xmlns:a16="http://schemas.microsoft.com/office/drawing/2014/main" xmlns="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3" name="Segnaposto testo 21">
            <a:extLst>
              <a:ext uri="{FF2B5EF4-FFF2-40B4-BE49-F238E27FC236}">
                <a16:creationId xmlns:a16="http://schemas.microsoft.com/office/drawing/2014/main" xmlns="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1</a:t>
            </a:r>
          </a:p>
        </p:txBody>
      </p:sp>
      <p:sp>
        <p:nvSpPr>
          <p:cNvPr id="26" name="Segnaposto testo 24">
            <a:extLst>
              <a:ext uri="{FF2B5EF4-FFF2-40B4-BE49-F238E27FC236}">
                <a16:creationId xmlns:a16="http://schemas.microsoft.com/office/drawing/2014/main" xmlns="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33" name="Segnaposto testo 21">
            <a:extLst>
              <a:ext uri="{FF2B5EF4-FFF2-40B4-BE49-F238E27FC236}">
                <a16:creationId xmlns:a16="http://schemas.microsoft.com/office/drawing/2014/main" xmlns="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2</a:t>
            </a:r>
          </a:p>
        </p:txBody>
      </p:sp>
      <p:sp>
        <p:nvSpPr>
          <p:cNvPr id="34" name="Segnaposto testo 24">
            <a:extLst>
              <a:ext uri="{FF2B5EF4-FFF2-40B4-BE49-F238E27FC236}">
                <a16:creationId xmlns:a16="http://schemas.microsoft.com/office/drawing/2014/main" xmlns="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37" name="Segnaposto testo 21">
            <a:extLst>
              <a:ext uri="{FF2B5EF4-FFF2-40B4-BE49-F238E27FC236}">
                <a16:creationId xmlns:a16="http://schemas.microsoft.com/office/drawing/2014/main" xmlns="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3</a:t>
            </a:r>
          </a:p>
        </p:txBody>
      </p:sp>
      <p:sp>
        <p:nvSpPr>
          <p:cNvPr id="38" name="Segnaposto testo 24">
            <a:extLst>
              <a:ext uri="{FF2B5EF4-FFF2-40B4-BE49-F238E27FC236}">
                <a16:creationId xmlns:a16="http://schemas.microsoft.com/office/drawing/2014/main" xmlns="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0" name="Segnaposto testo 24">
            <a:extLst>
              <a:ext uri="{FF2B5EF4-FFF2-40B4-BE49-F238E27FC236}">
                <a16:creationId xmlns:a16="http://schemas.microsoft.com/office/drawing/2014/main" xmlns="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3" name="Segnaposto testo 24">
            <a:extLst>
              <a:ext uri="{FF2B5EF4-FFF2-40B4-BE49-F238E27FC236}">
                <a16:creationId xmlns:a16="http://schemas.microsoft.com/office/drawing/2014/main" xmlns="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5" name="Segnaposto testo 24">
            <a:extLst>
              <a:ext uri="{FF2B5EF4-FFF2-40B4-BE49-F238E27FC236}">
                <a16:creationId xmlns:a16="http://schemas.microsoft.com/office/drawing/2014/main" xmlns="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6" name="Segnaposto testo 24">
            <a:extLst>
              <a:ext uri="{FF2B5EF4-FFF2-40B4-BE49-F238E27FC236}">
                <a16:creationId xmlns:a16="http://schemas.microsoft.com/office/drawing/2014/main" xmlns="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8" name="Segnaposto testo 24">
            <a:extLst>
              <a:ext uri="{FF2B5EF4-FFF2-40B4-BE49-F238E27FC236}">
                <a16:creationId xmlns:a16="http://schemas.microsoft.com/office/drawing/2014/main" xmlns="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9" name="Segnaposto testo 24">
            <a:extLst>
              <a:ext uri="{FF2B5EF4-FFF2-40B4-BE49-F238E27FC236}">
                <a16:creationId xmlns:a16="http://schemas.microsoft.com/office/drawing/2014/main" xmlns="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50" name="Segnaposto testo 24">
            <a:extLst>
              <a:ext uri="{FF2B5EF4-FFF2-40B4-BE49-F238E27FC236}">
                <a16:creationId xmlns:a16="http://schemas.microsoft.com/office/drawing/2014/main" xmlns="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55" name="Segnaposto immagine 12">
            <a:extLst>
              <a:ext uri="{FF2B5EF4-FFF2-40B4-BE49-F238E27FC236}">
                <a16:creationId xmlns:a16="http://schemas.microsoft.com/office/drawing/2014/main" xmlns="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56" name="Segnaposto immagine 12">
            <a:extLst>
              <a:ext uri="{FF2B5EF4-FFF2-40B4-BE49-F238E27FC236}">
                <a16:creationId xmlns:a16="http://schemas.microsoft.com/office/drawing/2014/main" xmlns="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57" name="Segnaposto immagine 12">
            <a:extLst>
              <a:ext uri="{FF2B5EF4-FFF2-40B4-BE49-F238E27FC236}">
                <a16:creationId xmlns:a16="http://schemas.microsoft.com/office/drawing/2014/main" xmlns="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58" name="Segnaposto immagine 9">
            <a:extLst>
              <a:ext uri="{FF2B5EF4-FFF2-40B4-BE49-F238E27FC236}">
                <a16:creationId xmlns:a16="http://schemas.microsoft.com/office/drawing/2014/main" xmlns="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Come usare questo modello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GG.MM.20XX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AGGIUNGERE UN 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98C0CDE5-970C-4CC4-BF43-0DA127E73E82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68" r:id="rId19"/>
    <p:sldLayoutId id="2147483660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.xml"/><Relationship Id="rId11" Type="http://schemas.openxmlformats.org/officeDocument/2006/relationships/slide" Target="slide3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 descr="Set di strumenti per disegnare e dipingere">
            <a:extLst>
              <a:ext uri="{FF2B5EF4-FFF2-40B4-BE49-F238E27FC236}">
                <a16:creationId xmlns:a16="http://schemas.microsoft.com/office/drawing/2014/main" xmlns="" id="{71721CA4-A4DE-4064-A8E6-96148525225A}"/>
              </a:ext>
            </a:extLst>
          </p:cNvPr>
          <p:cNvPicPr>
            <a:picLocks noGrp="1" noChangeAspect="1"/>
          </p:cNvPicPr>
          <p:nvPr>
            <p:ph type="pic" sz="quarter" idx="1"/>
          </p:nvPr>
        </p:nvPicPr>
        <p:blipFill rotWithShape="1">
          <a:blip r:embed="rId3"/>
          <a:srcRect l="205" r="205"/>
          <a:stretch/>
        </p:blipFill>
        <p:spPr/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xmlns="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119230" y="1113727"/>
            <a:ext cx="4036436" cy="2492825"/>
          </a:xfrm>
        </p:spPr>
        <p:txBody>
          <a:bodyPr rtlCol="0">
            <a:normAutofit/>
          </a:bodyPr>
          <a:lstStyle/>
          <a:p>
            <a:pPr rtl="0"/>
            <a:r>
              <a:rPr lang="it-IT" dirty="0" smtClean="0"/>
              <a:t>Condivisione</a:t>
            </a:r>
            <a:br>
              <a:rPr lang="it-IT" dirty="0" smtClean="0"/>
            </a:br>
            <a:r>
              <a:rPr lang="it-IT" dirty="0" smtClean="0"/>
              <a:t>dei talenti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2577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5">
            <a:hlinkClick r:id="rId3" action="ppaction://hlinksldjump"/>
          </p:cNvPr>
          <p:cNvSpPr txBox="1">
            <a:spLocks/>
          </p:cNvSpPr>
          <p:nvPr/>
        </p:nvSpPr>
        <p:spPr>
          <a:xfrm>
            <a:off x="1568043" y="2443645"/>
            <a:ext cx="2810769" cy="139211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BALLO </a:t>
            </a:r>
            <a:br>
              <a:rPr lang="it-IT" sz="3200" dirty="0" smtClean="0"/>
            </a:br>
            <a:r>
              <a:rPr lang="it-IT" sz="3200" dirty="0" smtClean="0"/>
              <a:t>10 punti</a:t>
            </a:r>
            <a:endParaRPr lang="it-IT" sz="3200" dirty="0"/>
          </a:p>
        </p:txBody>
      </p:sp>
      <p:sp>
        <p:nvSpPr>
          <p:cNvPr id="8" name="Titolo 5">
            <a:hlinkClick r:id="rId4" action="ppaction://hlinksldjump"/>
          </p:cNvPr>
          <p:cNvSpPr txBox="1">
            <a:spLocks/>
          </p:cNvSpPr>
          <p:nvPr/>
        </p:nvSpPr>
        <p:spPr>
          <a:xfrm>
            <a:off x="1568041" y="4296057"/>
            <a:ext cx="2810769" cy="139211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BALLO </a:t>
            </a:r>
            <a:br>
              <a:rPr lang="it-IT" sz="3200" dirty="0" smtClean="0"/>
            </a:br>
            <a:r>
              <a:rPr lang="it-IT" sz="3200" dirty="0" smtClean="0"/>
              <a:t>5 punti</a:t>
            </a:r>
            <a:endParaRPr lang="it-IT" sz="3200" dirty="0"/>
          </a:p>
        </p:txBody>
      </p:sp>
      <p:sp>
        <p:nvSpPr>
          <p:cNvPr id="9" name="Titolo 5">
            <a:hlinkClick r:id="rId5" action="ppaction://hlinksldjump"/>
          </p:cNvPr>
          <p:cNvSpPr txBox="1">
            <a:spLocks/>
          </p:cNvSpPr>
          <p:nvPr/>
        </p:nvSpPr>
        <p:spPr>
          <a:xfrm>
            <a:off x="4861899" y="591233"/>
            <a:ext cx="2810769" cy="1392112"/>
          </a:xfrm>
          <a:prstGeom prst="rect">
            <a:avLst/>
          </a:prstGeom>
          <a:gradFill>
            <a:gsLst>
              <a:gs pos="70000">
                <a:srgbClr val="0070C0"/>
              </a:gs>
              <a:gs pos="100000">
                <a:srgbClr val="00B0F0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CANTO </a:t>
            </a:r>
            <a:br>
              <a:rPr lang="it-IT" sz="3200" dirty="0" smtClean="0"/>
            </a:br>
            <a:r>
              <a:rPr lang="it-IT" sz="3200" dirty="0" smtClean="0"/>
              <a:t>20 punti</a:t>
            </a:r>
            <a:endParaRPr lang="it-IT" sz="3200" dirty="0"/>
          </a:p>
        </p:txBody>
      </p:sp>
      <p:sp>
        <p:nvSpPr>
          <p:cNvPr id="10" name="Titolo 5">
            <a:hlinkClick r:id="rId6" action="ppaction://hlinksldjump"/>
          </p:cNvPr>
          <p:cNvSpPr txBox="1">
            <a:spLocks/>
          </p:cNvSpPr>
          <p:nvPr/>
        </p:nvSpPr>
        <p:spPr>
          <a:xfrm>
            <a:off x="7981924" y="591233"/>
            <a:ext cx="2810769" cy="1392112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rgbClr val="92D050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RECITAZIONE </a:t>
            </a:r>
            <a:br>
              <a:rPr lang="it-IT" sz="3200" dirty="0" smtClean="0"/>
            </a:br>
            <a:r>
              <a:rPr lang="it-IT" sz="3200" dirty="0" smtClean="0"/>
              <a:t>20 punti</a:t>
            </a:r>
            <a:endParaRPr lang="it-IT" sz="3200" dirty="0"/>
          </a:p>
        </p:txBody>
      </p:sp>
      <p:sp>
        <p:nvSpPr>
          <p:cNvPr id="11" name="Titolo 5">
            <a:hlinkClick r:id="rId7" action="ppaction://hlinksldjump"/>
          </p:cNvPr>
          <p:cNvSpPr txBox="1">
            <a:spLocks/>
          </p:cNvSpPr>
          <p:nvPr/>
        </p:nvSpPr>
        <p:spPr>
          <a:xfrm>
            <a:off x="4861901" y="2443645"/>
            <a:ext cx="2810769" cy="1392112"/>
          </a:xfrm>
          <a:prstGeom prst="rect">
            <a:avLst/>
          </a:prstGeom>
          <a:gradFill>
            <a:gsLst>
              <a:gs pos="70000">
                <a:srgbClr val="0070C0"/>
              </a:gs>
              <a:gs pos="100000">
                <a:srgbClr val="00B0F0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CANTO </a:t>
            </a:r>
            <a:br>
              <a:rPr lang="it-IT" sz="3200" dirty="0" smtClean="0"/>
            </a:br>
            <a:r>
              <a:rPr lang="it-IT" sz="3200" dirty="0" smtClean="0"/>
              <a:t>10 punti</a:t>
            </a:r>
            <a:endParaRPr lang="it-IT" sz="3200" dirty="0"/>
          </a:p>
        </p:txBody>
      </p:sp>
      <p:sp>
        <p:nvSpPr>
          <p:cNvPr id="12" name="Titolo 5">
            <a:hlinkClick r:id="rId8" action="ppaction://hlinksldjump"/>
          </p:cNvPr>
          <p:cNvSpPr txBox="1">
            <a:spLocks/>
          </p:cNvSpPr>
          <p:nvPr/>
        </p:nvSpPr>
        <p:spPr>
          <a:xfrm>
            <a:off x="4861900" y="4296057"/>
            <a:ext cx="2810769" cy="1392112"/>
          </a:xfrm>
          <a:prstGeom prst="rect">
            <a:avLst/>
          </a:prstGeom>
          <a:gradFill>
            <a:gsLst>
              <a:gs pos="70000">
                <a:srgbClr val="0070C0"/>
              </a:gs>
              <a:gs pos="100000">
                <a:srgbClr val="00B0F0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CANTO </a:t>
            </a:r>
            <a:br>
              <a:rPr lang="it-IT" sz="3200" dirty="0" smtClean="0"/>
            </a:br>
            <a:r>
              <a:rPr lang="it-IT" sz="3200" dirty="0"/>
              <a:t>5</a:t>
            </a:r>
            <a:r>
              <a:rPr lang="it-IT" sz="3200" dirty="0" smtClean="0"/>
              <a:t> punti</a:t>
            </a:r>
            <a:endParaRPr lang="it-IT" sz="3200" dirty="0"/>
          </a:p>
        </p:txBody>
      </p:sp>
      <p:sp>
        <p:nvSpPr>
          <p:cNvPr id="13" name="Titolo 5">
            <a:hlinkClick r:id="rId9" action="ppaction://hlinksldjump"/>
          </p:cNvPr>
          <p:cNvSpPr txBox="1">
            <a:spLocks/>
          </p:cNvSpPr>
          <p:nvPr/>
        </p:nvSpPr>
        <p:spPr>
          <a:xfrm>
            <a:off x="7981923" y="2443645"/>
            <a:ext cx="2810769" cy="1392112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rgbClr val="92D050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RECITAZIONE </a:t>
            </a:r>
            <a:br>
              <a:rPr lang="it-IT" sz="3200" dirty="0" smtClean="0"/>
            </a:br>
            <a:r>
              <a:rPr lang="it-IT" sz="3200" dirty="0" smtClean="0"/>
              <a:t>10 punti</a:t>
            </a:r>
            <a:endParaRPr lang="it-IT" sz="3200" dirty="0"/>
          </a:p>
        </p:txBody>
      </p:sp>
      <p:sp>
        <p:nvSpPr>
          <p:cNvPr id="14" name="Titolo 5">
            <a:hlinkClick r:id="rId10" action="ppaction://hlinksldjump"/>
          </p:cNvPr>
          <p:cNvSpPr txBox="1">
            <a:spLocks/>
          </p:cNvSpPr>
          <p:nvPr/>
        </p:nvSpPr>
        <p:spPr>
          <a:xfrm>
            <a:off x="7981923" y="4352128"/>
            <a:ext cx="2810769" cy="1392112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rgbClr val="92D050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RECITAZIONE </a:t>
            </a:r>
            <a:br>
              <a:rPr lang="it-IT" sz="3200" dirty="0" smtClean="0"/>
            </a:br>
            <a:r>
              <a:rPr lang="it-IT" sz="3200" dirty="0" smtClean="0"/>
              <a:t>5 punti</a:t>
            </a:r>
            <a:endParaRPr lang="it-IT" sz="3200" dirty="0"/>
          </a:p>
        </p:txBody>
      </p:sp>
      <p:sp>
        <p:nvSpPr>
          <p:cNvPr id="15" name="Titolo 5">
            <a:hlinkClick r:id="rId11" action="ppaction://hlinksldjump"/>
          </p:cNvPr>
          <p:cNvSpPr txBox="1">
            <a:spLocks/>
          </p:cNvSpPr>
          <p:nvPr/>
        </p:nvSpPr>
        <p:spPr>
          <a:xfrm>
            <a:off x="1568041" y="591233"/>
            <a:ext cx="2810769" cy="139211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 smtClean="0"/>
              <a:t>BALLO </a:t>
            </a:r>
            <a:br>
              <a:rPr lang="it-IT" sz="3200" dirty="0" smtClean="0"/>
            </a:br>
            <a:r>
              <a:rPr lang="it-IT" sz="3200" dirty="0" smtClean="0"/>
              <a:t>20 punti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4138966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34AA4C6-BA7F-40BC-AD51-EFDDDBEA5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 smtClean="0">
                <a:hlinkClick r:id="rId4" action="ppaction://hlinksldjump"/>
              </a:rPr>
              <a:t>BALLO</a:t>
            </a:r>
            <a:endParaRPr lang="it-IT" dirty="0">
              <a:hlinkClick r:id="rId4" action="ppaction://hlinksldjump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4"/>
          </p:nvPr>
        </p:nvSpPr>
        <p:spPr>
          <a:xfrm rot="720000">
            <a:off x="8475849" y="3996608"/>
            <a:ext cx="3689627" cy="642938"/>
          </a:xfrm>
        </p:spPr>
        <p:txBody>
          <a:bodyPr/>
          <a:lstStyle/>
          <a:p>
            <a:pPr algn="ctr"/>
            <a:r>
              <a:rPr lang="it-IT" sz="3200" dirty="0" smtClean="0"/>
              <a:t>20 Punti</a:t>
            </a:r>
            <a:endParaRPr lang="it-IT" sz="3200" dirty="0"/>
          </a:p>
        </p:txBody>
      </p:sp>
      <p:sp>
        <p:nvSpPr>
          <p:cNvPr id="5" name="Rettangolo 4"/>
          <p:cNvSpPr/>
          <p:nvPr/>
        </p:nvSpPr>
        <p:spPr>
          <a:xfrm>
            <a:off x="132358" y="2604411"/>
            <a:ext cx="532658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hangingPunct="0">
              <a:defRPr sz="2600"/>
            </a:pPr>
            <a:r>
              <a:rPr lang="it-IT" sz="44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BALLA </a:t>
            </a:r>
            <a:endParaRPr lang="it-IT" sz="4400" dirty="0" smtClean="0">
              <a:solidFill>
                <a:srgbClr val="000000"/>
              </a:solidFill>
              <a:latin typeface="Franklin Gothic Demi" pitchFamily="34"/>
              <a:ea typeface="Microsoft YaHei" pitchFamily="2"/>
              <a:cs typeface="Lucida Sans" pitchFamily="2"/>
            </a:endParaRPr>
          </a:p>
          <a:p>
            <a:pPr lvl="0" algn="ctr" hangingPunct="0">
              <a:defRPr sz="2600"/>
            </a:pPr>
            <a:r>
              <a:rPr lang="it-IT" sz="4000" dirty="0" smtClean="0">
                <a:solidFill>
                  <a:srgbClr val="C5000B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JUMPING </a:t>
            </a:r>
            <a:r>
              <a:rPr lang="it-IT" sz="4000" dirty="0">
                <a:solidFill>
                  <a:srgbClr val="C5000B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19233315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hlinkClick r:id="rId3" action="ppaction://hlinksldjump"/>
              </a:rPr>
              <a:t>BALLO</a:t>
            </a:r>
            <a:endParaRPr lang="it-IT" dirty="0">
              <a:hlinkClick r:id="rId3" action="ppaction://hlinksldjump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it-IT" sz="3200" dirty="0" smtClean="0"/>
              <a:t>10 Punti</a:t>
            </a:r>
            <a:endParaRPr lang="it-IT" sz="3200" dirty="0"/>
          </a:p>
        </p:txBody>
      </p:sp>
      <p:sp>
        <p:nvSpPr>
          <p:cNvPr id="5" name="Rettangolo 4"/>
          <p:cNvSpPr/>
          <p:nvPr/>
        </p:nvSpPr>
        <p:spPr>
          <a:xfrm>
            <a:off x="-314179" y="270786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hangingPunct="0">
              <a:defRPr sz="2600"/>
            </a:pPr>
            <a:r>
              <a:rPr lang="it-IT" sz="44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BALLA</a:t>
            </a:r>
          </a:p>
          <a:p>
            <a:pPr lvl="0" algn="ctr" hangingPunct="0">
              <a:defRPr sz="2600"/>
            </a:pPr>
            <a:r>
              <a:rPr lang="it-IT" sz="4000" dirty="0">
                <a:solidFill>
                  <a:srgbClr val="C5000B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SOCU BACI VIRA</a:t>
            </a:r>
          </a:p>
        </p:txBody>
      </p:sp>
    </p:spTree>
    <p:extLst>
      <p:ext uri="{BB962C8B-B14F-4D97-AF65-F5344CB8AC3E}">
        <p14:creationId xmlns:p14="http://schemas.microsoft.com/office/powerpoint/2010/main" val="14423966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hlinkClick r:id="rId3" action="ppaction://hlinksldjump"/>
              </a:rPr>
              <a:t>BALLO</a:t>
            </a:r>
            <a:endParaRPr lang="it-IT" dirty="0">
              <a:hlinkClick r:id="rId3" action="ppaction://hlinksldjump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it-IT" sz="3200" dirty="0" smtClean="0"/>
              <a:t>5 Punti</a:t>
            </a:r>
            <a:endParaRPr lang="it-IT" sz="3200" dirty="0"/>
          </a:p>
        </p:txBody>
      </p:sp>
      <p:sp>
        <p:nvSpPr>
          <p:cNvPr id="5" name="Rettangolo 4"/>
          <p:cNvSpPr/>
          <p:nvPr/>
        </p:nvSpPr>
        <p:spPr>
          <a:xfrm>
            <a:off x="-300109" y="267491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hangingPunct="0">
              <a:defRPr sz="2600"/>
            </a:pPr>
            <a:r>
              <a:rPr lang="it-IT" sz="44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BALLA</a:t>
            </a:r>
          </a:p>
          <a:p>
            <a:pPr lvl="0" algn="ctr" hangingPunct="0">
              <a:defRPr sz="2600"/>
            </a:pPr>
            <a:r>
              <a:rPr lang="it-IT" sz="4000" dirty="0">
                <a:solidFill>
                  <a:srgbClr val="C5000B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CHU </a:t>
            </a:r>
            <a:r>
              <a:rPr lang="it-IT" sz="4000" dirty="0" err="1">
                <a:solidFill>
                  <a:srgbClr val="C5000B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CHU</a:t>
            </a:r>
            <a:r>
              <a:rPr lang="it-IT" sz="4000" dirty="0">
                <a:solidFill>
                  <a:srgbClr val="C5000B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 UA</a:t>
            </a:r>
          </a:p>
        </p:txBody>
      </p:sp>
    </p:spTree>
    <p:extLst>
      <p:ext uri="{BB962C8B-B14F-4D97-AF65-F5344CB8AC3E}">
        <p14:creationId xmlns:p14="http://schemas.microsoft.com/office/powerpoint/2010/main" val="3127338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smtClean="0"/>
              <a:t>20 Punti</a:t>
            </a:r>
            <a:endParaRPr lang="it-IT" sz="3200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 rot="-360000">
            <a:off x="1141533" y="932677"/>
            <a:ext cx="3933620" cy="734415"/>
          </a:xfrm>
        </p:spPr>
        <p:txBody>
          <a:bodyPr/>
          <a:lstStyle/>
          <a:p>
            <a:r>
              <a:rPr lang="it-IT" dirty="0" smtClean="0">
                <a:hlinkClick r:id="rId3" action="ppaction://hlinksldjump"/>
              </a:rPr>
              <a:t>CANTO</a:t>
            </a:r>
            <a:endParaRPr lang="it-IT" dirty="0">
              <a:hlinkClick r:id="rId3" action="ppaction://hlinksldjump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810902" y="1537131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hangingPunct="0">
              <a:defRPr sz="2600"/>
            </a:pPr>
            <a:r>
              <a:rPr lang="it-IT" sz="40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CANTA</a:t>
            </a:r>
          </a:p>
          <a:p>
            <a:pPr lvl="0" algn="ctr" hangingPunct="0">
              <a:defRPr sz="2600"/>
            </a:pPr>
            <a:r>
              <a:rPr lang="it-IT" sz="4000" dirty="0">
                <a:solidFill>
                  <a:srgbClr val="0000FF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AVE MARIA</a:t>
            </a:r>
          </a:p>
          <a:p>
            <a:pPr lvl="0" algn="ctr" hangingPunct="0">
              <a:defRPr sz="2600"/>
            </a:pPr>
            <a:r>
              <a:rPr lang="it-IT" sz="4000" dirty="0">
                <a:solidFill>
                  <a:srgbClr val="0000FF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(ORA PRO NOBIS)</a:t>
            </a:r>
          </a:p>
        </p:txBody>
      </p:sp>
    </p:spTree>
    <p:extLst>
      <p:ext uri="{BB962C8B-B14F-4D97-AF65-F5344CB8AC3E}">
        <p14:creationId xmlns:p14="http://schemas.microsoft.com/office/powerpoint/2010/main" val="1805573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hlinkClick r:id="rId3" action="ppaction://hlinksldjump"/>
              </a:rPr>
              <a:t>CANTO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6417295" y="1188664"/>
            <a:ext cx="49634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0">
              <a:defRPr sz="2600"/>
            </a:pPr>
            <a:r>
              <a:rPr lang="it-IT" sz="40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CANTA</a:t>
            </a:r>
          </a:p>
          <a:p>
            <a:pPr lvl="0" algn="ctr" hangingPunct="0">
              <a:defRPr sz="2600"/>
            </a:pPr>
            <a:r>
              <a:rPr lang="it-IT" sz="4000" dirty="0">
                <a:solidFill>
                  <a:srgbClr val="0000FF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PADRE MAESTRO ED AMICO</a:t>
            </a:r>
          </a:p>
        </p:txBody>
      </p:sp>
      <p:sp>
        <p:nvSpPr>
          <p:cNvPr id="9" name="Segnaposto testo 1"/>
          <p:cNvSpPr>
            <a:spLocks noGrp="1"/>
          </p:cNvSpPr>
          <p:nvPr>
            <p:ph type="body" idx="1"/>
          </p:nvPr>
        </p:nvSpPr>
        <p:spPr>
          <a:xfrm>
            <a:off x="748030" y="2442380"/>
            <a:ext cx="3913632" cy="804672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1</a:t>
            </a:r>
            <a:r>
              <a:rPr lang="it-IT" sz="3200" dirty="0" smtClean="0"/>
              <a:t>0 Punti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474215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 rot="-360000">
            <a:off x="1282210" y="862341"/>
            <a:ext cx="3933620" cy="734415"/>
          </a:xfrm>
        </p:spPr>
        <p:txBody>
          <a:bodyPr/>
          <a:lstStyle/>
          <a:p>
            <a:r>
              <a:rPr lang="it-IT" dirty="0" smtClean="0">
                <a:hlinkClick r:id="rId3" action="ppaction://hlinksldjump"/>
              </a:rPr>
              <a:t>CANTO</a:t>
            </a:r>
            <a:endParaRPr lang="it-IT" dirty="0"/>
          </a:p>
        </p:txBody>
      </p:sp>
      <p:sp>
        <p:nvSpPr>
          <p:cNvPr id="8" name="Segnaposto testo 1"/>
          <p:cNvSpPr>
            <a:spLocks noGrp="1"/>
          </p:cNvSpPr>
          <p:nvPr>
            <p:ph type="body" idx="1"/>
          </p:nvPr>
        </p:nvSpPr>
        <p:spPr>
          <a:xfrm>
            <a:off x="748030" y="2442380"/>
            <a:ext cx="3913632" cy="804672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5 Punti</a:t>
            </a:r>
            <a:endParaRPr lang="it-IT" sz="3200" dirty="0"/>
          </a:p>
        </p:txBody>
      </p:sp>
      <p:sp>
        <p:nvSpPr>
          <p:cNvPr id="9" name="Rettangolo 8"/>
          <p:cNvSpPr/>
          <p:nvPr/>
        </p:nvSpPr>
        <p:spPr>
          <a:xfrm>
            <a:off x="5963218" y="2292701"/>
            <a:ext cx="56848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0">
              <a:defRPr sz="2600"/>
            </a:pPr>
            <a:r>
              <a:rPr lang="it-IT" sz="40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CANTA</a:t>
            </a:r>
          </a:p>
          <a:p>
            <a:pPr lvl="0" algn="ctr" hangingPunct="0">
              <a:defRPr sz="2600"/>
            </a:pPr>
            <a:r>
              <a:rPr lang="it-IT" sz="4000" dirty="0">
                <a:solidFill>
                  <a:srgbClr val="0000FF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LAUDATO SII</a:t>
            </a:r>
          </a:p>
        </p:txBody>
      </p:sp>
    </p:spTree>
    <p:extLst>
      <p:ext uri="{BB962C8B-B14F-4D97-AF65-F5344CB8AC3E}">
        <p14:creationId xmlns:p14="http://schemas.microsoft.com/office/powerpoint/2010/main" val="1612150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-360000">
            <a:off x="423664" y="1043695"/>
            <a:ext cx="4065084" cy="700842"/>
          </a:xfrm>
        </p:spPr>
        <p:txBody>
          <a:bodyPr/>
          <a:lstStyle/>
          <a:p>
            <a:r>
              <a:rPr lang="it-IT" dirty="0" smtClean="0">
                <a:hlinkClick r:id="rId3" action="ppaction://hlinksldjump"/>
              </a:rPr>
              <a:t>RECITAZIONE</a:t>
            </a:r>
            <a:endParaRPr lang="it-IT" dirty="0">
              <a:hlinkClick r:id="rId3" action="ppaction://hlinksldjump"/>
            </a:endParaRPr>
          </a:p>
        </p:txBody>
      </p:sp>
      <p:sp>
        <p:nvSpPr>
          <p:cNvPr id="7" name="Segnaposto testo 1"/>
          <p:cNvSpPr>
            <a:spLocks noGrp="1"/>
          </p:cNvSpPr>
          <p:nvPr>
            <p:ph type="body" idx="1"/>
          </p:nvPr>
        </p:nvSpPr>
        <p:spPr>
          <a:xfrm>
            <a:off x="0" y="2470516"/>
            <a:ext cx="3263705" cy="804672"/>
          </a:xfrm>
          <a:solidFill>
            <a:schemeClr val="tx2"/>
          </a:solidFill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20 Punti</a:t>
            </a:r>
            <a:endParaRPr lang="it-IT" sz="3600" dirty="0"/>
          </a:p>
        </p:txBody>
      </p:sp>
      <p:sp>
        <p:nvSpPr>
          <p:cNvPr id="8" name="Rettangolo 7"/>
          <p:cNvSpPr/>
          <p:nvPr/>
        </p:nvSpPr>
        <p:spPr>
          <a:xfrm>
            <a:off x="4514242" y="3071095"/>
            <a:ext cx="70916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0">
              <a:defRPr sz="2600"/>
            </a:pPr>
            <a:r>
              <a:rPr lang="it-IT" sz="44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MIMA UNA SCENA DI</a:t>
            </a:r>
          </a:p>
          <a:p>
            <a:pPr lvl="0" algn="ctr" hangingPunct="0">
              <a:defRPr sz="2600"/>
            </a:pPr>
            <a:r>
              <a:rPr lang="it-IT" sz="4000" dirty="0">
                <a:solidFill>
                  <a:srgbClr val="4B1F6F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TRISTEZZA</a:t>
            </a:r>
          </a:p>
        </p:txBody>
      </p:sp>
    </p:spTree>
    <p:extLst>
      <p:ext uri="{BB962C8B-B14F-4D97-AF65-F5344CB8AC3E}">
        <p14:creationId xmlns:p14="http://schemas.microsoft.com/office/powerpoint/2010/main" val="1904534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-360000">
            <a:off x="311122" y="1029626"/>
            <a:ext cx="4065084" cy="700842"/>
          </a:xfrm>
        </p:spPr>
        <p:txBody>
          <a:bodyPr/>
          <a:lstStyle/>
          <a:p>
            <a:r>
              <a:rPr lang="it-IT" dirty="0" smtClean="0">
                <a:hlinkClick r:id="rId3" action="ppaction://hlinksldjump"/>
              </a:rPr>
              <a:t>RECITAZIONE</a:t>
            </a:r>
            <a:endParaRPr lang="it-IT" dirty="0">
              <a:hlinkClick r:id="rId3" action="ppaction://hlinksldjump"/>
            </a:endParaRPr>
          </a:p>
        </p:txBody>
      </p:sp>
      <p:sp>
        <p:nvSpPr>
          <p:cNvPr id="6" name="Segnaposto testo 1"/>
          <p:cNvSpPr txBox="1">
            <a:spLocks/>
          </p:cNvSpPr>
          <p:nvPr/>
        </p:nvSpPr>
        <p:spPr>
          <a:xfrm>
            <a:off x="0" y="2470516"/>
            <a:ext cx="3263705" cy="804672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600" dirty="0" smtClean="0"/>
              <a:t>10 Punti</a:t>
            </a:r>
            <a:endParaRPr lang="it-IT" sz="3600" dirty="0"/>
          </a:p>
        </p:txBody>
      </p:sp>
      <p:sp>
        <p:nvSpPr>
          <p:cNvPr id="7" name="Rettangolo 6"/>
          <p:cNvSpPr/>
          <p:nvPr/>
        </p:nvSpPr>
        <p:spPr>
          <a:xfrm>
            <a:off x="4514242" y="3071095"/>
            <a:ext cx="70916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0">
              <a:defRPr sz="2600"/>
            </a:pPr>
            <a:r>
              <a:rPr lang="it-IT" sz="44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MIMA UNA SCENA DI</a:t>
            </a:r>
          </a:p>
          <a:p>
            <a:pPr lvl="0" algn="ctr" hangingPunct="0">
              <a:defRPr sz="2600"/>
            </a:pPr>
            <a:r>
              <a:rPr lang="it-IT" sz="4000" dirty="0" smtClean="0">
                <a:solidFill>
                  <a:srgbClr val="4B1F6F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PAURA</a:t>
            </a:r>
            <a:endParaRPr lang="it-IT" sz="4000" dirty="0">
              <a:solidFill>
                <a:srgbClr val="4B1F6F"/>
              </a:solidFill>
              <a:latin typeface="Franklin Gothic Demi" pitchFamily="34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497297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-360000">
            <a:off x="423663" y="1085898"/>
            <a:ext cx="4065084" cy="700842"/>
          </a:xfrm>
        </p:spPr>
        <p:txBody>
          <a:bodyPr/>
          <a:lstStyle/>
          <a:p>
            <a:r>
              <a:rPr lang="it-IT" dirty="0" smtClean="0">
                <a:hlinkClick r:id="rId3" action="ppaction://hlinksldjump"/>
              </a:rPr>
              <a:t>RECITAZIONE</a:t>
            </a:r>
            <a:endParaRPr lang="it-IT" dirty="0">
              <a:hlinkClick r:id="rId3" action="ppaction://hlinksldjump"/>
            </a:endParaRPr>
          </a:p>
        </p:txBody>
      </p:sp>
      <p:sp>
        <p:nvSpPr>
          <p:cNvPr id="6" name="Segnaposto testo 1"/>
          <p:cNvSpPr txBox="1">
            <a:spLocks/>
          </p:cNvSpPr>
          <p:nvPr/>
        </p:nvSpPr>
        <p:spPr>
          <a:xfrm>
            <a:off x="0" y="2470516"/>
            <a:ext cx="3263705" cy="804672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600" dirty="0" smtClean="0"/>
              <a:t>5 Punti</a:t>
            </a:r>
            <a:endParaRPr lang="it-IT" sz="3600" dirty="0"/>
          </a:p>
        </p:txBody>
      </p:sp>
      <p:sp>
        <p:nvSpPr>
          <p:cNvPr id="7" name="Rettangolo 6"/>
          <p:cNvSpPr/>
          <p:nvPr/>
        </p:nvSpPr>
        <p:spPr>
          <a:xfrm>
            <a:off x="4514242" y="3071095"/>
            <a:ext cx="70916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0">
              <a:defRPr sz="2600"/>
            </a:pPr>
            <a:r>
              <a:rPr lang="it-IT" sz="4400" dirty="0">
                <a:solidFill>
                  <a:srgbClr val="000000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LA SQUADRA MIMA UNA SCENA DI</a:t>
            </a:r>
          </a:p>
          <a:p>
            <a:pPr lvl="0" algn="ctr" hangingPunct="0">
              <a:defRPr sz="2600"/>
            </a:pPr>
            <a:r>
              <a:rPr lang="it-IT" sz="4000" dirty="0" smtClean="0">
                <a:solidFill>
                  <a:srgbClr val="4B1F6F"/>
                </a:solidFill>
                <a:latin typeface="Franklin Gothic Demi" pitchFamily="34"/>
                <a:ea typeface="Microsoft YaHei" pitchFamily="2"/>
                <a:cs typeface="Lucida Sans" pitchFamily="2"/>
              </a:rPr>
              <a:t>GIOIA</a:t>
            </a:r>
            <a:endParaRPr lang="it-IT" sz="4000" dirty="0">
              <a:solidFill>
                <a:srgbClr val="4B1F6F"/>
              </a:solidFill>
              <a:latin typeface="Franklin Gothic Demi" pitchFamily="34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666648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78488_TF66931380" id="{F86EEF69-FB6B-4AA0-B50F-76971884A458}" vid="{7C0D3DD6-7266-42CB-8F1A-7D06DA5690B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3EDE487-EF5C-4E3A-89EA-C4A4C06ADA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E4DFFA-4044-499B-B253-CECDC4E80F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F2E390-9EA7-455D-AC1E-A444746248A2}">
  <ds:schemaRefs>
    <ds:schemaRef ds:uri="http://purl.org/dc/terms/"/>
    <ds:schemaRef ds:uri="http://schemas.openxmlformats.org/package/2006/metadata/core-properties"/>
    <ds:schemaRef ds:uri="71af3243-3dd4-4a8d-8c0d-dd76da1f02a5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per scuola elementare</Template>
  <TotalTime>0</TotalTime>
  <Words>100</Words>
  <Application>Microsoft Office PowerPoint</Application>
  <PresentationFormat>Widescreen</PresentationFormat>
  <Paragraphs>50</Paragraphs>
  <Slides>11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9" baseType="lpstr">
      <vt:lpstr>Microsoft YaHei</vt:lpstr>
      <vt:lpstr>Arial</vt:lpstr>
      <vt:lpstr>Calibri</vt:lpstr>
      <vt:lpstr>Comic Sans MS</vt:lpstr>
      <vt:lpstr>Franklin Gothic Book</vt:lpstr>
      <vt:lpstr>Franklin Gothic Demi</vt:lpstr>
      <vt:lpstr>Lucida Sans</vt:lpstr>
      <vt:lpstr>Tema di Office</vt:lpstr>
      <vt:lpstr>Condivisione dei talenti </vt:lpstr>
      <vt:lpstr>Presentazione standard di PowerPoint</vt:lpstr>
      <vt:lpstr>BALLO</vt:lpstr>
      <vt:lpstr>BALLO</vt:lpstr>
      <vt:lpstr>BALLO</vt:lpstr>
      <vt:lpstr>CANTO</vt:lpstr>
      <vt:lpstr>CANTO</vt:lpstr>
      <vt:lpstr>CANTO</vt:lpstr>
      <vt:lpstr>RECITAZIONE</vt:lpstr>
      <vt:lpstr>RECITAZIONE</vt:lpstr>
      <vt:lpstr>RECITAZIONE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2022-01-08T15:04:37Z</dcterms:created>
  <dcterms:modified xsi:type="dcterms:W3CDTF">2022-01-22T11:00:50Z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